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FE3D9-A68A-46E3-A79E-93E6096DE349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4D258-E8D6-47CD-9BC4-0BDDC78486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24325" cy="353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5334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Segoe Script" pitchFamily="34" charset="0"/>
              </a:rPr>
              <a:t>Save the Date</a:t>
            </a:r>
            <a:endParaRPr lang="en-US" sz="4000" b="1" dirty="0">
              <a:latin typeface="Segoe Scrip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9530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Bay Area Youth Retreat</a:t>
            </a:r>
          </a:p>
          <a:p>
            <a:pPr>
              <a:tabLst>
                <a:tab pos="231775" algn="l"/>
              </a:tabLst>
            </a:pPr>
            <a:r>
              <a:rPr lang="en-US" sz="2000" dirty="0" smtClean="0">
                <a:latin typeface="Bookman Old Style" pitchFamily="18" charset="0"/>
              </a:rPr>
              <a:t>	</a:t>
            </a:r>
            <a:r>
              <a:rPr lang="en-US" sz="2000" b="1" dirty="0" smtClean="0">
                <a:latin typeface="Bookman Old Style" pitchFamily="18" charset="0"/>
              </a:rPr>
              <a:t>Redwood Christian Park, Boulder Creek, CA</a:t>
            </a:r>
          </a:p>
          <a:p>
            <a:pPr>
              <a:tabLst>
                <a:tab pos="231775" algn="l"/>
              </a:tabLst>
            </a:pPr>
            <a:r>
              <a:rPr lang="en-US" sz="1600" dirty="0">
                <a:latin typeface="Bookman Old Style" pitchFamily="18" charset="0"/>
              </a:rPr>
              <a:t>	</a:t>
            </a:r>
            <a:r>
              <a:rPr lang="en-US" sz="1600" dirty="0" smtClean="0">
                <a:latin typeface="Bookman Old Style" pitchFamily="18" charset="0"/>
              </a:rPr>
              <a:t>June 6</a:t>
            </a:r>
            <a:r>
              <a:rPr lang="en-US" sz="1600" baseline="30000" dirty="0" smtClean="0">
                <a:latin typeface="Bookman Old Style" pitchFamily="18" charset="0"/>
              </a:rPr>
              <a:t>th</a:t>
            </a:r>
            <a:r>
              <a:rPr lang="en-US" sz="1600" dirty="0" smtClean="0">
                <a:latin typeface="Bookman Old Style" pitchFamily="18" charset="0"/>
              </a:rPr>
              <a:t> to 8</a:t>
            </a:r>
            <a:r>
              <a:rPr lang="en-US" sz="1600" baseline="30000" dirty="0" smtClean="0">
                <a:latin typeface="Bookman Old Style" pitchFamily="18" charset="0"/>
              </a:rPr>
              <a:t>th</a:t>
            </a:r>
            <a:r>
              <a:rPr lang="en-US" sz="1600" dirty="0" smtClean="0">
                <a:latin typeface="Bookman Old Style" pitchFamily="18" charset="0"/>
              </a:rPr>
              <a:t>, 2026 (Saturday 9AM to Monday 12 Noon)</a:t>
            </a:r>
          </a:p>
          <a:p>
            <a:pPr>
              <a:tabLst>
                <a:tab pos="231775" algn="l"/>
              </a:tabLst>
            </a:pPr>
            <a:r>
              <a:rPr lang="en-US" sz="1600" dirty="0">
                <a:latin typeface="Bookman Old Style" pitchFamily="18" charset="0"/>
              </a:rPr>
              <a:t>	</a:t>
            </a:r>
            <a:r>
              <a:rPr lang="en-US" sz="1600" dirty="0" smtClean="0">
                <a:latin typeface="Bookman Old Style" pitchFamily="18" charset="0"/>
              </a:rPr>
              <a:t>Open to current 7th graders up to College students</a:t>
            </a:r>
            <a:endParaRPr lang="en-US" sz="1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Eddy</dc:creator>
  <cp:lastModifiedBy>Eddy</cp:lastModifiedBy>
  <cp:revision>1</cp:revision>
  <dcterms:created xsi:type="dcterms:W3CDTF">2026-01-31T19:47:01Z</dcterms:created>
  <dcterms:modified xsi:type="dcterms:W3CDTF">2026-01-31T20:00:46Z</dcterms:modified>
</cp:coreProperties>
</file>